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60" r:id="rId3"/>
    <p:sldId id="257" r:id="rId4"/>
    <p:sldId id="261" r:id="rId5"/>
    <p:sldId id="259" r:id="rId6"/>
    <p:sldId id="258"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C3D0"/>
    <a:srgbClr val="75CD3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6CC79A-CCA2-5830-F422-265875F0F10B}" v="812" dt="2021-09-21T09:34:32.596"/>
    <p1510:client id="{689ACE56-8487-A14A-5B60-1B7EB34E1CD1}" v="8" dt="2021-09-21T09:59:00.069"/>
    <p1510:client id="{6A36DACB-EB1B-F478-D50C-67676A75F19A}" v="426" dt="2021-09-21T09:58:17.061"/>
    <p1510:client id="{8B6B433B-CA99-8845-A3FC-472EED0056E8}" v="1088" dt="2021-09-21T10:17:40.5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1" d="100"/>
          <a:sy n="51" d="100"/>
        </p:scale>
        <p:origin x="898"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018254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58631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259966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076656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909816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446881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174230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6335844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890453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917678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03839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9/21/2021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11306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9/21/2021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2628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9/21/2021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0511831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14031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55560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98939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9/21/2021</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08940078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D9CB3-0564-4227-A913-496A89271815}"/>
              </a:ext>
            </a:extLst>
          </p:cNvPr>
          <p:cNvSpPr>
            <a:spLocks noGrp="1"/>
          </p:cNvSpPr>
          <p:nvPr>
            <p:ph type="ctrTitle"/>
          </p:nvPr>
        </p:nvSpPr>
        <p:spPr/>
        <p:txBody>
          <a:bodyPr/>
          <a:lstStyle/>
          <a:p>
            <a:endParaRPr lang="en-IE"/>
          </a:p>
        </p:txBody>
      </p:sp>
      <p:sp>
        <p:nvSpPr>
          <p:cNvPr id="3" name="Subtitle 2">
            <a:extLst>
              <a:ext uri="{FF2B5EF4-FFF2-40B4-BE49-F238E27FC236}">
                <a16:creationId xmlns:a16="http://schemas.microsoft.com/office/drawing/2014/main" id="{CA4B3D59-A429-4852-83BA-44D620377877}"/>
              </a:ext>
            </a:extLst>
          </p:cNvPr>
          <p:cNvSpPr>
            <a:spLocks noGrp="1"/>
          </p:cNvSpPr>
          <p:nvPr>
            <p:ph type="subTitle" idx="1"/>
          </p:nvPr>
        </p:nvSpPr>
        <p:spPr/>
        <p:txBody>
          <a:bodyPr/>
          <a:lstStyle/>
          <a:p>
            <a:endParaRPr lang="en-IE"/>
          </a:p>
        </p:txBody>
      </p:sp>
      <p:pic>
        <p:nvPicPr>
          <p:cNvPr id="5" name="Picture 4" descr="Logo, company name&#10;&#10;Description automatically generated">
            <a:extLst>
              <a:ext uri="{FF2B5EF4-FFF2-40B4-BE49-F238E27FC236}">
                <a16:creationId xmlns:a16="http://schemas.microsoft.com/office/drawing/2014/main" id="{537D05D0-6ACB-446D-81B9-9B961D0244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284" y="-574795"/>
            <a:ext cx="12472980" cy="7880682"/>
          </a:xfrm>
          <a:prstGeom prst="rect">
            <a:avLst/>
          </a:prstGeom>
        </p:spPr>
      </p:pic>
      <p:sp>
        <p:nvSpPr>
          <p:cNvPr id="4" name="TextBox 3">
            <a:extLst>
              <a:ext uri="{FF2B5EF4-FFF2-40B4-BE49-F238E27FC236}">
                <a16:creationId xmlns:a16="http://schemas.microsoft.com/office/drawing/2014/main" id="{C273E8D5-83F0-46ED-A158-A29C5C61DA54}"/>
              </a:ext>
            </a:extLst>
          </p:cNvPr>
          <p:cNvSpPr txBox="1"/>
          <p:nvPr/>
        </p:nvSpPr>
        <p:spPr>
          <a:xfrm>
            <a:off x="8962373" y="5977003"/>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Max, Rachel, Katrina</a:t>
            </a:r>
            <a:endParaRPr lang="en-US" dirty="0"/>
          </a:p>
        </p:txBody>
      </p:sp>
    </p:spTree>
    <p:extLst>
      <p:ext uri="{BB962C8B-B14F-4D97-AF65-F5344CB8AC3E}">
        <p14:creationId xmlns:p14="http://schemas.microsoft.com/office/powerpoint/2010/main" val="2840336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74BF5A9-28F7-4478-BEEE-70BC60864452}"/>
              </a:ext>
            </a:extLst>
          </p:cNvPr>
          <p:cNvSpPr/>
          <p:nvPr/>
        </p:nvSpPr>
        <p:spPr>
          <a:xfrm>
            <a:off x="-8352" y="-3132"/>
            <a:ext cx="12202438" cy="102295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BB14DC5F-BB27-48A4-A01E-AA6FF35ABC39}"/>
              </a:ext>
            </a:extLst>
          </p:cNvPr>
          <p:cNvSpPr txBox="1"/>
          <p:nvPr/>
        </p:nvSpPr>
        <p:spPr>
          <a:xfrm>
            <a:off x="4721138" y="274399"/>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GB" sz="2400"/>
              <a:t>Main Page</a:t>
            </a:r>
          </a:p>
        </p:txBody>
      </p:sp>
      <p:pic>
        <p:nvPicPr>
          <p:cNvPr id="2" name="Picture 2" descr="A picture containing graphical user interface&#10;&#10;Description automatically generated">
            <a:extLst>
              <a:ext uri="{FF2B5EF4-FFF2-40B4-BE49-F238E27FC236}">
                <a16:creationId xmlns:a16="http://schemas.microsoft.com/office/drawing/2014/main" id="{2CB94B45-31AC-44A7-BCB7-AFCF1828115A}"/>
              </a:ext>
            </a:extLst>
          </p:cNvPr>
          <p:cNvPicPr>
            <a:picLocks noChangeAspect="1"/>
          </p:cNvPicPr>
          <p:nvPr/>
        </p:nvPicPr>
        <p:blipFill>
          <a:blip r:embed="rId2"/>
          <a:stretch>
            <a:fillRect/>
          </a:stretch>
        </p:blipFill>
        <p:spPr>
          <a:xfrm>
            <a:off x="-8021" y="1020015"/>
            <a:ext cx="12198016" cy="5840655"/>
          </a:xfrm>
          <a:prstGeom prst="rect">
            <a:avLst/>
          </a:prstGeom>
        </p:spPr>
      </p:pic>
    </p:spTree>
    <p:extLst>
      <p:ext uri="{BB962C8B-B14F-4D97-AF65-F5344CB8AC3E}">
        <p14:creationId xmlns:p14="http://schemas.microsoft.com/office/powerpoint/2010/main" val="16648044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58E0D-3190-4DE2-BF49-65E83CD68C1F}"/>
              </a:ext>
            </a:extLst>
          </p:cNvPr>
          <p:cNvSpPr>
            <a:spLocks noGrp="1"/>
          </p:cNvSpPr>
          <p:nvPr>
            <p:ph type="title"/>
          </p:nvPr>
        </p:nvSpPr>
        <p:spPr>
          <a:xfrm>
            <a:off x="1588694" y="-3132"/>
            <a:ext cx="9194083" cy="1575148"/>
          </a:xfrm>
        </p:spPr>
        <p:txBody>
          <a:bodyPr>
            <a:normAutofit/>
          </a:bodyPr>
          <a:lstStyle/>
          <a:p>
            <a:r>
              <a:rPr lang="en-GB" sz="5400" b="1">
                <a:solidFill>
                  <a:srgbClr val="75C3D0"/>
                </a:solidFill>
              </a:rPr>
              <a:t>Welcome to Chat Charities!</a:t>
            </a:r>
            <a:endParaRPr lang="en-IE" sz="5400" b="1">
              <a:solidFill>
                <a:srgbClr val="75C3D0"/>
              </a:solidFill>
            </a:endParaRPr>
          </a:p>
        </p:txBody>
      </p:sp>
      <p:sp>
        <p:nvSpPr>
          <p:cNvPr id="4" name="TextBox 3">
            <a:extLst>
              <a:ext uri="{FF2B5EF4-FFF2-40B4-BE49-F238E27FC236}">
                <a16:creationId xmlns:a16="http://schemas.microsoft.com/office/drawing/2014/main" id="{8446702A-CBC9-4249-8F90-2C36F01A3F26}"/>
              </a:ext>
            </a:extLst>
          </p:cNvPr>
          <p:cNvSpPr txBox="1"/>
          <p:nvPr/>
        </p:nvSpPr>
        <p:spPr>
          <a:xfrm>
            <a:off x="1592894" y="1311058"/>
            <a:ext cx="10060485"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Bef>
                <a:spcPct val="20000"/>
              </a:spcBef>
              <a:spcAft>
                <a:spcPts val="600"/>
              </a:spcAft>
            </a:pPr>
            <a:r>
              <a:rPr lang="en-GB" sz="2400">
                <a:ea typeface="+mn-lt"/>
                <a:cs typeface="+mn-lt"/>
              </a:rPr>
              <a:t>We have decided to create this website that will aid charities to communicate with each other. The way the page works is once you click the top page called "Find Charities Near Me", it will bring up a page with a list of the charities near you. Under each charity there will be a message box in which you can type your message and it will pass it onto them. This message will go into the email listed under the contact information.</a:t>
            </a:r>
            <a:endParaRPr lang="en-US" sz="2400">
              <a:ea typeface="+mn-lt"/>
              <a:cs typeface="+mn-lt"/>
            </a:endParaRPr>
          </a:p>
        </p:txBody>
      </p:sp>
      <p:pic>
        <p:nvPicPr>
          <p:cNvPr id="3" name="Picture 4" descr="Icon&#10;&#10;Description automatically generated">
            <a:extLst>
              <a:ext uri="{FF2B5EF4-FFF2-40B4-BE49-F238E27FC236}">
                <a16:creationId xmlns:a16="http://schemas.microsoft.com/office/drawing/2014/main" id="{5F89FAC6-8D7C-4213-823D-5A53BFFFD2F0}"/>
              </a:ext>
            </a:extLst>
          </p:cNvPr>
          <p:cNvPicPr>
            <a:picLocks noChangeAspect="1"/>
          </p:cNvPicPr>
          <p:nvPr/>
        </p:nvPicPr>
        <p:blipFill>
          <a:blip r:embed="rId2"/>
          <a:stretch>
            <a:fillRect/>
          </a:stretch>
        </p:blipFill>
        <p:spPr>
          <a:xfrm>
            <a:off x="716071" y="3964824"/>
            <a:ext cx="11354843" cy="1089093"/>
          </a:xfrm>
          <a:prstGeom prst="rect">
            <a:avLst/>
          </a:prstGeom>
        </p:spPr>
      </p:pic>
    </p:spTree>
    <p:extLst>
      <p:ext uri="{BB962C8B-B14F-4D97-AF65-F5344CB8AC3E}">
        <p14:creationId xmlns:p14="http://schemas.microsoft.com/office/powerpoint/2010/main" val="2414205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Background pattern&#10;&#10;Description automatically generated">
            <a:extLst>
              <a:ext uri="{FF2B5EF4-FFF2-40B4-BE49-F238E27FC236}">
                <a16:creationId xmlns:a16="http://schemas.microsoft.com/office/drawing/2014/main" id="{3AB62475-9662-4EAB-BF13-3AC95E6542B3}"/>
              </a:ext>
            </a:extLst>
          </p:cNvPr>
          <p:cNvPicPr>
            <a:picLocks noGrp="1" noChangeAspect="1"/>
          </p:cNvPicPr>
          <p:nvPr>
            <p:ph idx="1"/>
          </p:nvPr>
        </p:nvPicPr>
        <p:blipFill>
          <a:blip r:embed="rId2"/>
          <a:stretch>
            <a:fillRect/>
          </a:stretch>
        </p:blipFill>
        <p:spPr>
          <a:xfrm>
            <a:off x="1010513" y="516697"/>
            <a:ext cx="10945429" cy="5504146"/>
          </a:xfrm>
        </p:spPr>
      </p:pic>
    </p:spTree>
    <p:extLst>
      <p:ext uri="{BB962C8B-B14F-4D97-AF65-F5344CB8AC3E}">
        <p14:creationId xmlns:p14="http://schemas.microsoft.com/office/powerpoint/2010/main" val="267373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28C08-A715-44FD-9674-918DBE5028D8}"/>
              </a:ext>
            </a:extLst>
          </p:cNvPr>
          <p:cNvSpPr>
            <a:spLocks noGrp="1"/>
          </p:cNvSpPr>
          <p:nvPr>
            <p:ph type="title"/>
          </p:nvPr>
        </p:nvSpPr>
        <p:spPr>
          <a:xfrm>
            <a:off x="1589086" y="-123825"/>
            <a:ext cx="10018713" cy="1752599"/>
          </a:xfrm>
        </p:spPr>
        <p:txBody>
          <a:bodyPr/>
          <a:lstStyle/>
          <a:p>
            <a:r>
              <a:rPr lang="en-US"/>
              <a:t>Find Charities Near Me</a:t>
            </a:r>
          </a:p>
        </p:txBody>
      </p:sp>
      <p:sp>
        <p:nvSpPr>
          <p:cNvPr id="5" name="TextBox 4">
            <a:extLst>
              <a:ext uri="{FF2B5EF4-FFF2-40B4-BE49-F238E27FC236}">
                <a16:creationId xmlns:a16="http://schemas.microsoft.com/office/drawing/2014/main" id="{67B121E9-3E11-42C4-9889-B1FB9084D695}"/>
              </a:ext>
            </a:extLst>
          </p:cNvPr>
          <p:cNvSpPr txBox="1"/>
          <p:nvPr/>
        </p:nvSpPr>
        <p:spPr>
          <a:xfrm>
            <a:off x="1697277" y="1342372"/>
            <a:ext cx="9507253"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Charities can use this search facility to look for other charities near them. When setting up a profile for the site a charities location will be linked to their account and enable other users to find them.</a:t>
            </a:r>
          </a:p>
        </p:txBody>
      </p:sp>
      <p:pic>
        <p:nvPicPr>
          <p:cNvPr id="7" name="Picture 6" descr="A screenshot of a computer&#10;&#10;Description automatically generated">
            <a:extLst>
              <a:ext uri="{FF2B5EF4-FFF2-40B4-BE49-F238E27FC236}">
                <a16:creationId xmlns:a16="http://schemas.microsoft.com/office/drawing/2014/main" id="{FA2AD32C-3207-4033-BC1C-02D104C0F7D5}"/>
              </a:ext>
            </a:extLst>
          </p:cNvPr>
          <p:cNvPicPr>
            <a:picLocks noChangeAspect="1"/>
          </p:cNvPicPr>
          <p:nvPr/>
        </p:nvPicPr>
        <p:blipFill rotWithShape="1">
          <a:blip r:embed="rId2"/>
          <a:srcRect t="89970" r="164" b="4130"/>
          <a:stretch/>
        </p:blipFill>
        <p:spPr>
          <a:xfrm>
            <a:off x="3471798" y="6112571"/>
            <a:ext cx="6417506" cy="219718"/>
          </a:xfrm>
          <a:prstGeom prst="rect">
            <a:avLst/>
          </a:prstGeom>
        </p:spPr>
      </p:pic>
      <p:pic>
        <p:nvPicPr>
          <p:cNvPr id="8" name="Picture 8" descr="Graphical user interface&#10;&#10;Description automatically generated">
            <a:extLst>
              <a:ext uri="{FF2B5EF4-FFF2-40B4-BE49-F238E27FC236}">
                <a16:creationId xmlns:a16="http://schemas.microsoft.com/office/drawing/2014/main" id="{6CBDAFED-9D10-4BF7-87FA-51DFCA00BAE2}"/>
              </a:ext>
            </a:extLst>
          </p:cNvPr>
          <p:cNvPicPr>
            <a:picLocks noGrp="1" noChangeAspect="1"/>
          </p:cNvPicPr>
          <p:nvPr>
            <p:ph idx="1"/>
          </p:nvPr>
        </p:nvPicPr>
        <p:blipFill>
          <a:blip r:embed="rId3"/>
          <a:stretch>
            <a:fillRect/>
          </a:stretch>
        </p:blipFill>
        <p:spPr>
          <a:xfrm>
            <a:off x="3472128" y="2980150"/>
            <a:ext cx="6366666" cy="3124201"/>
          </a:xfrm>
        </p:spPr>
      </p:pic>
    </p:spTree>
    <p:extLst>
      <p:ext uri="{BB962C8B-B14F-4D97-AF65-F5344CB8AC3E}">
        <p14:creationId xmlns:p14="http://schemas.microsoft.com/office/powerpoint/2010/main" val="856069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937FB-B6BB-4061-9DB2-9D200F5346AA}"/>
              </a:ext>
            </a:extLst>
          </p:cNvPr>
          <p:cNvSpPr>
            <a:spLocks noGrp="1"/>
          </p:cNvSpPr>
          <p:nvPr>
            <p:ph type="title"/>
          </p:nvPr>
        </p:nvSpPr>
        <p:spPr>
          <a:xfrm>
            <a:off x="1087653" y="-3131"/>
            <a:ext cx="10018713" cy="1752599"/>
          </a:xfrm>
        </p:spPr>
        <p:txBody>
          <a:bodyPr/>
          <a:lstStyle/>
          <a:p>
            <a:r>
              <a:rPr lang="en-US"/>
              <a:t>Messages</a:t>
            </a:r>
          </a:p>
        </p:txBody>
      </p:sp>
      <p:sp>
        <p:nvSpPr>
          <p:cNvPr id="5" name="TextBox 4">
            <a:extLst>
              <a:ext uri="{FF2B5EF4-FFF2-40B4-BE49-F238E27FC236}">
                <a16:creationId xmlns:a16="http://schemas.microsoft.com/office/drawing/2014/main" id="{12FE94E6-1540-41F7-811F-ED36A5B4162B}"/>
              </a:ext>
            </a:extLst>
          </p:cNvPr>
          <p:cNvSpPr txBox="1"/>
          <p:nvPr/>
        </p:nvSpPr>
        <p:spPr>
          <a:xfrm>
            <a:off x="1266145" y="1315454"/>
            <a:ext cx="10801608"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The message board is for clients to easily access the contact information of the charities most recently searched for by the account in use.</a:t>
            </a:r>
          </a:p>
          <a:p>
            <a:endParaRPr lang="en-US" sz="2400"/>
          </a:p>
          <a:p>
            <a:r>
              <a:rPr lang="en-US" sz="2400"/>
              <a:t>This page will also contain the information of the charities most searched for overall.</a:t>
            </a:r>
          </a:p>
          <a:p>
            <a:endParaRPr lang="en-US" sz="2400"/>
          </a:p>
          <a:p>
            <a:r>
              <a:rPr lang="en-US" sz="2400"/>
              <a:t>When the user account messages a new charity using this facility, the replies go straight to their email</a:t>
            </a:r>
          </a:p>
        </p:txBody>
      </p:sp>
      <p:pic>
        <p:nvPicPr>
          <p:cNvPr id="6" name="Picture 6" descr="A screenshot of a computer&#10;&#10;Description automatically generated">
            <a:extLst>
              <a:ext uri="{FF2B5EF4-FFF2-40B4-BE49-F238E27FC236}">
                <a16:creationId xmlns:a16="http://schemas.microsoft.com/office/drawing/2014/main" id="{D7770933-09F0-4489-B74E-BD740A2B153D}"/>
              </a:ext>
            </a:extLst>
          </p:cNvPr>
          <p:cNvPicPr>
            <a:picLocks noChangeAspect="1"/>
          </p:cNvPicPr>
          <p:nvPr/>
        </p:nvPicPr>
        <p:blipFill rotWithShape="1">
          <a:blip r:embed="rId2"/>
          <a:srcRect t="89970" r="164" b="4130"/>
          <a:stretch/>
        </p:blipFill>
        <p:spPr>
          <a:xfrm>
            <a:off x="4620017" y="6519667"/>
            <a:ext cx="6344437" cy="209279"/>
          </a:xfrm>
          <a:prstGeom prst="rect">
            <a:avLst/>
          </a:prstGeom>
        </p:spPr>
      </p:pic>
      <p:pic>
        <p:nvPicPr>
          <p:cNvPr id="11" name="Picture 11" descr="Graphical user interface&#10;&#10;Description automatically generated">
            <a:extLst>
              <a:ext uri="{FF2B5EF4-FFF2-40B4-BE49-F238E27FC236}">
                <a16:creationId xmlns:a16="http://schemas.microsoft.com/office/drawing/2014/main" id="{5E7FE0BD-BB43-4466-925F-80282DF10A6D}"/>
              </a:ext>
            </a:extLst>
          </p:cNvPr>
          <p:cNvPicPr>
            <a:picLocks noGrp="1" noChangeAspect="1"/>
          </p:cNvPicPr>
          <p:nvPr>
            <p:ph idx="1"/>
          </p:nvPr>
        </p:nvPicPr>
        <p:blipFill>
          <a:blip r:embed="rId3"/>
          <a:stretch>
            <a:fillRect/>
          </a:stretch>
        </p:blipFill>
        <p:spPr>
          <a:xfrm>
            <a:off x="4625098" y="3585574"/>
            <a:ext cx="6336287" cy="2925873"/>
          </a:xfrm>
        </p:spPr>
      </p:pic>
    </p:spTree>
    <p:extLst>
      <p:ext uri="{BB962C8B-B14F-4D97-AF65-F5344CB8AC3E}">
        <p14:creationId xmlns:p14="http://schemas.microsoft.com/office/powerpoint/2010/main" val="3199765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Graphical user interface, website&#10;&#10;Description automatically generated">
            <a:extLst>
              <a:ext uri="{FF2B5EF4-FFF2-40B4-BE49-F238E27FC236}">
                <a16:creationId xmlns:a16="http://schemas.microsoft.com/office/drawing/2014/main" id="{7979963E-A367-4CF4-A17F-70FDB459F9AB}"/>
              </a:ext>
            </a:extLst>
          </p:cNvPr>
          <p:cNvPicPr>
            <a:picLocks noChangeAspect="1"/>
          </p:cNvPicPr>
          <p:nvPr/>
        </p:nvPicPr>
        <p:blipFill>
          <a:blip r:embed="rId2"/>
          <a:stretch>
            <a:fillRect/>
          </a:stretch>
        </p:blipFill>
        <p:spPr>
          <a:xfrm>
            <a:off x="1634647" y="269951"/>
            <a:ext cx="10269254" cy="4595766"/>
          </a:xfrm>
          <a:prstGeom prst="rect">
            <a:avLst/>
          </a:prstGeom>
        </p:spPr>
      </p:pic>
      <p:sp>
        <p:nvSpPr>
          <p:cNvPr id="5" name="TextBox 4">
            <a:extLst>
              <a:ext uri="{FF2B5EF4-FFF2-40B4-BE49-F238E27FC236}">
                <a16:creationId xmlns:a16="http://schemas.microsoft.com/office/drawing/2014/main" id="{96939688-4ADA-4D06-A16D-FDA89C5888F9}"/>
              </a:ext>
            </a:extLst>
          </p:cNvPr>
          <p:cNvSpPr txBox="1"/>
          <p:nvPr/>
        </p:nvSpPr>
        <p:spPr>
          <a:xfrm>
            <a:off x="1634646" y="5027112"/>
            <a:ext cx="9622075"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t>The blog page is for charities and organisatins to post updates and posts </a:t>
            </a:r>
            <a:r>
              <a:rPr lang="en-US" sz="2400"/>
              <a:t>for everyone to see</a:t>
            </a:r>
            <a:endParaRPr lang="en-US" sz="2400" dirty="0"/>
          </a:p>
          <a:p>
            <a:endParaRPr lang="en-US" sz="2400" dirty="0"/>
          </a:p>
          <a:p>
            <a:r>
              <a:rPr lang="en-US" sz="2400"/>
              <a:t>This allows for the charities to connect with each other very easily!</a:t>
            </a:r>
            <a:endParaRPr lang="en-US" sz="2400" dirty="0"/>
          </a:p>
        </p:txBody>
      </p:sp>
    </p:spTree>
    <p:extLst>
      <p:ext uri="{BB962C8B-B14F-4D97-AF65-F5344CB8AC3E}">
        <p14:creationId xmlns:p14="http://schemas.microsoft.com/office/powerpoint/2010/main" val="199901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otalTime>0</TotalTime>
  <Words>233</Words>
  <Application>Microsoft Office PowerPoint</Application>
  <PresentationFormat>Widescreen</PresentationFormat>
  <Paragraphs>15</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Corbel</vt:lpstr>
      <vt:lpstr>Parallax</vt:lpstr>
      <vt:lpstr>PowerPoint Presentation</vt:lpstr>
      <vt:lpstr>PowerPoint Presentation</vt:lpstr>
      <vt:lpstr>Welcome to Chat Charities!</vt:lpstr>
      <vt:lpstr>PowerPoint Presentation</vt:lpstr>
      <vt:lpstr>Find Charities Near Me</vt:lpstr>
      <vt:lpstr>Messages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Maksymilian Witalec</dc:creator>
  <cp:lastModifiedBy>Rachel Ring</cp:lastModifiedBy>
  <cp:revision>118</cp:revision>
  <dcterms:created xsi:type="dcterms:W3CDTF">2021-09-20T14:01:43Z</dcterms:created>
  <dcterms:modified xsi:type="dcterms:W3CDTF">2021-09-21T10:21:27Z</dcterms:modified>
</cp:coreProperties>
</file>